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88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82581" autoAdjust="0"/>
  </p:normalViewPr>
  <p:slideViewPr>
    <p:cSldViewPr snapToGrid="0">
      <p:cViewPr varScale="1">
        <p:scale>
          <a:sx n="90" d="100"/>
          <a:sy n="90" d="100"/>
        </p:scale>
        <p:origin x="1629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wenne, Andrea" userId="138ebdcc-0367-4618-a121-e20482854691" providerId="ADAL" clId="{C79E0B1B-AD33-4B9C-A59D-9F58BFCFFC86}"/>
    <pc:docChg chg="delSld modSld">
      <pc:chgData name="Swenne, Andrea" userId="138ebdcc-0367-4618-a121-e20482854691" providerId="ADAL" clId="{C79E0B1B-AD33-4B9C-A59D-9F58BFCFFC86}" dt="2025-04-07T17:39:04.197" v="3" actId="47"/>
      <pc:docMkLst>
        <pc:docMk/>
      </pc:docMkLst>
      <pc:sldChg chg="del">
        <pc:chgData name="Swenne, Andrea" userId="138ebdcc-0367-4618-a121-e20482854691" providerId="ADAL" clId="{C79E0B1B-AD33-4B9C-A59D-9F58BFCFFC86}" dt="2025-04-07T17:37:17.374" v="0" actId="47"/>
        <pc:sldMkLst>
          <pc:docMk/>
          <pc:sldMk cId="3320328656" sldId="256"/>
        </pc:sldMkLst>
      </pc:sldChg>
      <pc:sldChg chg="del">
        <pc:chgData name="Swenne, Andrea" userId="138ebdcc-0367-4618-a121-e20482854691" providerId="ADAL" clId="{C79E0B1B-AD33-4B9C-A59D-9F58BFCFFC86}" dt="2025-04-07T17:39:04.197" v="3" actId="47"/>
        <pc:sldMkLst>
          <pc:docMk/>
          <pc:sldMk cId="1791233004" sldId="257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711891778" sldId="258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1127251923" sldId="261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3379272863" sldId="262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3894840571" sldId="267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3625852202" sldId="269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2388451544" sldId="274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3998436751" sldId="275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3102123838" sldId="276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233051894" sldId="279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1224107366" sldId="283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2688362303" sldId="284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2318053922" sldId="288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3802761482" sldId="291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65969350" sldId="295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4224936225" sldId="406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1397840162" sldId="422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1091309391" sldId="453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3829639700" sldId="454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2252516685" sldId="455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1399423086" sldId="474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4089698143" sldId="477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1552022249" sldId="478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3566930785" sldId="479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3845238696" sldId="480"/>
        </pc:sldMkLst>
      </pc:sldChg>
      <pc:sldChg chg="del">
        <pc:chgData name="Swenne, Andrea" userId="138ebdcc-0367-4618-a121-e20482854691" providerId="ADAL" clId="{C79E0B1B-AD33-4B9C-A59D-9F58BFCFFC86}" dt="2025-04-07T17:37:17.374" v="0" actId="47"/>
        <pc:sldMkLst>
          <pc:docMk/>
          <pc:sldMk cId="249868785" sldId="482"/>
        </pc:sldMkLst>
      </pc:sldChg>
      <pc:sldChg chg="del">
        <pc:chgData name="Swenne, Andrea" userId="138ebdcc-0367-4618-a121-e20482854691" providerId="ADAL" clId="{C79E0B1B-AD33-4B9C-A59D-9F58BFCFFC86}" dt="2025-04-07T17:37:17.374" v="0" actId="47"/>
        <pc:sldMkLst>
          <pc:docMk/>
          <pc:sldMk cId="528604828" sldId="483"/>
        </pc:sldMkLst>
      </pc:sldChg>
      <pc:sldChg chg="del">
        <pc:chgData name="Swenne, Andrea" userId="138ebdcc-0367-4618-a121-e20482854691" providerId="ADAL" clId="{C79E0B1B-AD33-4B9C-A59D-9F58BFCFFC86}" dt="2025-04-07T17:37:17.374" v="0" actId="47"/>
        <pc:sldMkLst>
          <pc:docMk/>
          <pc:sldMk cId="707084176" sldId="484"/>
        </pc:sldMkLst>
      </pc:sldChg>
      <pc:sldChg chg="del">
        <pc:chgData name="Swenne, Andrea" userId="138ebdcc-0367-4618-a121-e20482854691" providerId="ADAL" clId="{C79E0B1B-AD33-4B9C-A59D-9F58BFCFFC86}" dt="2025-04-07T17:37:17.374" v="0" actId="47"/>
        <pc:sldMkLst>
          <pc:docMk/>
          <pc:sldMk cId="3563767968" sldId="485"/>
        </pc:sldMkLst>
      </pc:sldChg>
      <pc:sldChg chg="del mod modShow">
        <pc:chgData name="Swenne, Andrea" userId="138ebdcc-0367-4618-a121-e20482854691" providerId="ADAL" clId="{C79E0B1B-AD33-4B9C-A59D-9F58BFCFFC86}" dt="2025-04-07T17:39:04.197" v="3" actId="47"/>
        <pc:sldMkLst>
          <pc:docMk/>
          <pc:sldMk cId="1173466145" sldId="486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3606142641" sldId="487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902270370" sldId="489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1243089795" sldId="490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2477549665" sldId="491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1733206786" sldId="492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3978342643" sldId="493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451016600" sldId="494"/>
        </pc:sldMkLst>
      </pc:sldChg>
      <pc:sldChg chg="del">
        <pc:chgData name="Swenne, Andrea" userId="138ebdcc-0367-4618-a121-e20482854691" providerId="ADAL" clId="{C79E0B1B-AD33-4B9C-A59D-9F58BFCFFC86}" dt="2025-04-07T17:37:23.821" v="1" actId="47"/>
        <pc:sldMkLst>
          <pc:docMk/>
          <pc:sldMk cId="894181654" sldId="495"/>
        </pc:sldMkLst>
      </pc:sldChg>
      <pc:sldChg chg="del">
        <pc:chgData name="Swenne, Andrea" userId="138ebdcc-0367-4618-a121-e20482854691" providerId="ADAL" clId="{C79E0B1B-AD33-4B9C-A59D-9F58BFCFFC86}" dt="2025-04-07T17:37:17.374" v="0" actId="47"/>
        <pc:sldMkLst>
          <pc:docMk/>
          <pc:sldMk cId="2509376872" sldId="496"/>
        </pc:sldMkLst>
      </pc:sldChg>
      <pc:sldChg chg="del">
        <pc:chgData name="Swenne, Andrea" userId="138ebdcc-0367-4618-a121-e20482854691" providerId="ADAL" clId="{C79E0B1B-AD33-4B9C-A59D-9F58BFCFFC86}" dt="2025-04-07T17:37:17.374" v="0" actId="47"/>
        <pc:sldMkLst>
          <pc:docMk/>
          <pc:sldMk cId="1665285525" sldId="498"/>
        </pc:sldMkLst>
      </pc:sldChg>
      <pc:sldChg chg="del">
        <pc:chgData name="Swenne, Andrea" userId="138ebdcc-0367-4618-a121-e20482854691" providerId="ADAL" clId="{C79E0B1B-AD33-4B9C-A59D-9F58BFCFFC86}" dt="2025-04-07T17:37:17.374" v="0" actId="47"/>
        <pc:sldMkLst>
          <pc:docMk/>
          <pc:sldMk cId="794674087" sldId="499"/>
        </pc:sldMkLst>
      </pc:sldChg>
      <pc:sldChg chg="del">
        <pc:chgData name="Swenne, Andrea" userId="138ebdcc-0367-4618-a121-e20482854691" providerId="ADAL" clId="{C79E0B1B-AD33-4B9C-A59D-9F58BFCFFC86}" dt="2025-04-07T17:37:17.374" v="0" actId="47"/>
        <pc:sldMkLst>
          <pc:docMk/>
          <pc:sldMk cId="902043213" sldId="500"/>
        </pc:sldMkLst>
      </pc:sldChg>
      <pc:sldChg chg="del">
        <pc:chgData name="Swenne, Andrea" userId="138ebdcc-0367-4618-a121-e20482854691" providerId="ADAL" clId="{C79E0B1B-AD33-4B9C-A59D-9F58BFCFFC86}" dt="2025-04-07T17:37:17.374" v="0" actId="47"/>
        <pc:sldMkLst>
          <pc:docMk/>
          <pc:sldMk cId="3909729092" sldId="1231"/>
        </pc:sldMkLst>
      </pc:sldChg>
      <pc:sldMasterChg chg="delSldLayout">
        <pc:chgData name="Swenne, Andrea" userId="138ebdcc-0367-4618-a121-e20482854691" providerId="ADAL" clId="{C79E0B1B-AD33-4B9C-A59D-9F58BFCFFC86}" dt="2025-04-07T17:37:23.821" v="1" actId="47"/>
        <pc:sldMasterMkLst>
          <pc:docMk/>
          <pc:sldMasterMk cId="2341111704" sldId="2147483648"/>
        </pc:sldMasterMkLst>
        <pc:sldLayoutChg chg="del">
          <pc:chgData name="Swenne, Andrea" userId="138ebdcc-0367-4618-a121-e20482854691" providerId="ADAL" clId="{C79E0B1B-AD33-4B9C-A59D-9F58BFCFFC86}" dt="2025-04-07T17:37:23.821" v="1" actId="47"/>
          <pc:sldLayoutMkLst>
            <pc:docMk/>
            <pc:sldMasterMk cId="2341111704" sldId="2147483648"/>
            <pc:sldLayoutMk cId="1187519519" sldId="214748366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0C3BE-5E87-4FF3-8ACA-E8F0F1F713FE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C87CD-60A8-4ECD-9CFE-47DEC32810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927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Drempels in de beek – laagdrempelig – water vasthouden – ook stroming &amp; dynamiek verbeteren – dit laatste is geen hoofddoel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AC87CD-60A8-4ECD-9CFE-47DEC328109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4628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298297-5C8A-1779-5EA1-6CA6A2022B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09C8130-CD99-6F42-1A45-AF47156DC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B7588B-C304-E8B6-A700-A671BEE0B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B130B0-9AE7-1663-95B9-D35ABA498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43AC54-5FD6-B4A6-575B-C85B4A807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0794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3FC98-B8F0-55E4-B0B0-221F737AF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3AA3129-C8B3-BFC0-D557-DB06E8F28F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A6C0A7-5A3A-BEBA-D332-71077FDB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96196D-75DD-0E16-7AF5-6EB87E5D4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7F463FA-C58B-7BAD-27C1-1465676AE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494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9117BFE-D9E4-F472-A229-7DEE5F562B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0732D08-5C55-EE90-3DF5-4B265DBDA8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1DF692-5918-BDA9-27BA-24BC9CB5B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45A343-2BF2-722D-E711-B35D889E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55D7DE-9E65-F5D4-3A48-E000E5E8A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796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EE5855-BE85-5215-0E73-3F064F3B8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24BE68-D5EE-D984-08B4-3C7D9082F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694437-3271-6B8D-23FE-B791CE88F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A9BE12C-19FB-067F-DD7C-12983CB1F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7CC667-1A50-E9AD-675E-9F9BAEEF7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851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76031-C976-9062-8387-24AFD9293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5CEC76-2AAD-0667-DD13-F89C7FFDA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83A603-9CB1-6C9E-301C-4D7A1C270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F47DAFD-0111-D696-F1BD-225DA2D2D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B0274A-1D39-E2D7-90AB-F039DF7FD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6878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FE1B2A-BD15-8623-3D94-221547D25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343D81-8123-1671-FD60-5AF0ED481A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2AFC9E5-9823-B945-C6BB-1B15B0D7F0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853F929-EE4A-61CE-C5CD-079D67406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F3F02B-65F1-01C0-F4BD-B222FB17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87B0E1D-9729-E07D-42FF-42D99F59F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3423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632A38-2B84-2D03-421C-3FADBDF66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7739CFE-7FBE-AE18-B405-E5A2888F4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A45E4D2-F784-A576-EE33-58F77B0AA6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6A68AA5-66F5-7764-87B5-1741BEEB0D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CEBABEB-57FC-5BAC-F687-E49BE43B8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D3F4784-374A-B3A4-8732-F26D047FC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AB2F529-EF7A-C884-4DEB-60AA6726B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232BB17-3DA6-DDA2-0E0F-1893E57A4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5510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E2E5F-D48D-AE00-C4F5-6C57F8842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AD212BF-D131-9465-2D7E-7EFEE2DAA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67D5FD9-CCD6-ADD8-4185-8B9D7119C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B5DA1C8-CF72-2107-29F4-5A70D329A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4856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D807A76-E986-244A-181A-56B65889D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34C7D62-6066-5180-46FF-7A959FA6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FEEA6AF-3E3A-5C20-0FE9-2E480A4C1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17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18C13C-2370-522E-AB15-A80BBA11D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65B62E-8ECA-4421-2B22-EAC91FE86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9265C3A-5247-EED6-E80C-B2C0D5D59E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B02DF0B-C04F-05DD-E6BB-880FB5918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F8D42FA-049F-5849-A066-E28C85268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198BDE8-3F1D-6063-A6F3-9D6FED957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3336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56854A-43AE-68B6-729F-69B94DA1B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B78AB7B-9502-37D4-FA0B-BF6D245A16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F973562-AE9E-9CA7-F50B-DE107EE364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231499-B868-C3AC-D7D3-4A981A7BE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BF860BF-F552-219D-B40B-89D6D12C2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68ACCF6-F6C1-BCE5-B853-3714E0EFC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057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4DA7BB5-2C93-28FF-2F18-869B54F8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B44EE7-BBE0-F506-51CE-2FFC6B1A14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8825BD-CBE3-1BBB-7071-16F1983933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A2FE4F-EE0A-4952-A95C-40AAB406D461}" type="datetimeFigureOut">
              <a:rPr lang="nl-NL" smtClean="0"/>
              <a:t>7-4-2025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84ECA3-3F3C-BAD2-E93C-53DC0CB578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3A4F39-26E8-83EC-3225-E3A8FBBF7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7CAB8A-D05F-4646-9005-FFA1683D93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111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32AF81-D6E9-691B-3343-61C8F62C0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 descr="Afbeelding met buitenshuis, gras, natuur, water&#10;&#10;Door AI gegenereerde inhoud is mogelijk onjuist.">
            <a:extLst>
              <a:ext uri="{FF2B5EF4-FFF2-40B4-BE49-F238E27FC236}">
                <a16:creationId xmlns:a16="http://schemas.microsoft.com/office/drawing/2014/main" id="{4CE423A2-2456-CC41-3873-D0E8015049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446" y="196850"/>
            <a:ext cx="2278855" cy="4051300"/>
          </a:xfrm>
        </p:spPr>
      </p:pic>
      <p:pic>
        <p:nvPicPr>
          <p:cNvPr id="7" name="Afbeelding 6" descr="Afbeelding met gras, buitenshuis, plant, water&#10;&#10;Door AI gegenereerde inhoud is mogelijk onjuist.">
            <a:extLst>
              <a:ext uri="{FF2B5EF4-FFF2-40B4-BE49-F238E27FC236}">
                <a16:creationId xmlns:a16="http://schemas.microsoft.com/office/drawing/2014/main" id="{158A0EB7-50F2-8DDD-ADE3-0B01EFE012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725" y="4333279"/>
            <a:ext cx="4181475" cy="2352080"/>
          </a:xfrm>
          <a:prstGeom prst="rect">
            <a:avLst/>
          </a:prstGeom>
        </p:spPr>
      </p:pic>
      <p:pic>
        <p:nvPicPr>
          <p:cNvPr id="9" name="Afbeelding 8" descr="Afbeelding met buitenshuis, gras, hemel, plant&#10;&#10;Door AI gegenereerde inhoud is mogelijk onjuist.">
            <a:extLst>
              <a:ext uri="{FF2B5EF4-FFF2-40B4-BE49-F238E27FC236}">
                <a16:creationId xmlns:a16="http://schemas.microsoft.com/office/drawing/2014/main" id="{0A645A3C-ADD0-C75D-CA52-E9731C00B7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73" y="196850"/>
            <a:ext cx="5401733" cy="4051300"/>
          </a:xfrm>
          <a:prstGeom prst="rect">
            <a:avLst/>
          </a:prstGeom>
        </p:spPr>
      </p:pic>
      <p:pic>
        <p:nvPicPr>
          <p:cNvPr id="11" name="Afbeelding 10" descr="Afbeelding met buitenshuis, gras, hemel, boom&#10;&#10;Door AI gegenereerde inhoud is mogelijk onjuist.">
            <a:extLst>
              <a:ext uri="{FF2B5EF4-FFF2-40B4-BE49-F238E27FC236}">
                <a16:creationId xmlns:a16="http://schemas.microsoft.com/office/drawing/2014/main" id="{B8BD144F-029E-62C5-AA98-9C8E57C77C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941" y="196850"/>
            <a:ext cx="3541514" cy="62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6118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7B2E3B0CC9BD4F8375BF7F42DA3B8D" ma:contentTypeVersion="9" ma:contentTypeDescription="Een nieuw document maken." ma:contentTypeScope="" ma:versionID="caad61886d88d7723ec0dda618cc7472">
  <xsd:schema xmlns:xsd="http://www.w3.org/2001/XMLSchema" xmlns:xs="http://www.w3.org/2001/XMLSchema" xmlns:p="http://schemas.microsoft.com/office/2006/metadata/properties" xmlns:ns2="ec6f51e8-2cf9-4148-921b-bf0181edf0a6" targetNamespace="http://schemas.microsoft.com/office/2006/metadata/properties" ma:root="true" ma:fieldsID="f7ef126776301aa1faa711fe20f2357f" ns2:_="">
    <xsd:import namespace="ec6f51e8-2cf9-4148-921b-bf0181edf0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6f51e8-2cf9-4148-921b-bf0181edf0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7FEF6F-C1EA-43D8-B620-F88BA09C66C6}"/>
</file>

<file path=customXml/itemProps2.xml><?xml version="1.0" encoding="utf-8"?>
<ds:datastoreItem xmlns:ds="http://schemas.openxmlformats.org/officeDocument/2006/customXml" ds:itemID="{5C153F41-770F-4217-A05A-67BFBD7E5581}"/>
</file>

<file path=customXml/itemProps3.xml><?xml version="1.0" encoding="utf-8"?>
<ds:datastoreItem xmlns:ds="http://schemas.openxmlformats.org/officeDocument/2006/customXml" ds:itemID="{BD2C23B5-B851-4D01-B3C2-E46637970120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</Words>
  <PresentationFormat>Breedbeeld</PresentationFormat>
  <Paragraphs>2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2025-03-13T09:46:24Z</dcterms:created>
  <dcterms:modified xsi:type="dcterms:W3CDTF">2025-04-07T17:39:06Z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0x0101003E7B2E3B0CC9BD4F8375BF7F42DA3B8D</vt:lpwstr>
  </property>
</Properties>
</file>